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72"/>
    <p:restoredTop sz="84201"/>
  </p:normalViewPr>
  <p:slideViewPr>
    <p:cSldViewPr snapToGrid="0">
      <p:cViewPr varScale="1">
        <p:scale>
          <a:sx n="58" d="100"/>
          <a:sy n="58" d="100"/>
        </p:scale>
        <p:origin x="22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the most demand in the United States?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market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Does experience level influence job postings?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Which industries are in the most demand in the United States?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How do market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Does experience level influence job postings?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0277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47" r="3538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43" y="1480782"/>
            <a:ext cx="3971498" cy="3896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skills are in the highest demand for data science?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25" y="3999715"/>
            <a:ext cx="4561163" cy="2665798"/>
          </a:xfrm>
        </p:spPr>
        <p:txBody>
          <a:bodyPr anchor="t"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200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200" dirty="0"/>
            </a:br>
            <a:r>
              <a:rPr lang="en-US" sz="1200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Washington, DC: Notable demand for Machine Learning</a:t>
            </a:r>
          </a:p>
        </p:txBody>
      </p:sp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25" y="139639"/>
            <a:ext cx="3669063" cy="36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Which industries are in the most demand in the United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182A-8BAD-C123-B399-C9B49CC3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locations are hiring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64F4-62C2-FC77-371F-876EA3BA1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market trends compare over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Does experience level influence job postings?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201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data science?</vt:lpstr>
      <vt:lpstr>Which industries are in the most demand in the United States?</vt:lpstr>
      <vt:lpstr>What locations are hiring the most?</vt:lpstr>
      <vt:lpstr>How do market trends compare over time?</vt:lpstr>
      <vt:lpstr>Does experience level influence job postings?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Amanda Delgado</cp:lastModifiedBy>
  <cp:revision>14</cp:revision>
  <dcterms:created xsi:type="dcterms:W3CDTF">2024-11-08T01:42:48Z</dcterms:created>
  <dcterms:modified xsi:type="dcterms:W3CDTF">2024-11-13T03:42:58Z</dcterms:modified>
</cp:coreProperties>
</file>